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59" r:id="rId3"/>
    <p:sldId id="257" r:id="rId4"/>
    <p:sldId id="260" r:id="rId5"/>
    <p:sldId id="258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2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6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74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17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1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02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8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3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5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52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6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79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47006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http://</a:t>
            </a:r>
            <a:r>
              <a:rPr lang="en-US" b="1" dirty="0" err="1" smtClean="0">
                <a:solidFill>
                  <a:srgbClr val="FF0000"/>
                </a:solidFill>
              </a:rPr>
              <a:t>CompModelMatch.org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30" y="3018349"/>
            <a:ext cx="8145270" cy="316558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David Stone </a:t>
            </a:r>
            <a:r>
              <a:rPr lang="en-US" baseline="30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 &amp; Michael Blinov </a:t>
            </a:r>
            <a:r>
              <a:rPr lang="en-US" baseline="30000" dirty="0" smtClean="0">
                <a:solidFill>
                  <a:schemeClr val="tx1"/>
                </a:solidFill>
              </a:rPr>
              <a:t>2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aseline="30000" dirty="0" smtClean="0">
                <a:solidFill>
                  <a:schemeClr val="tx1"/>
                </a:solidFill>
              </a:rPr>
              <a:t>1 </a:t>
            </a:r>
            <a:r>
              <a:rPr lang="en-US" dirty="0" smtClean="0">
                <a:solidFill>
                  <a:schemeClr val="tx1"/>
                </a:solidFill>
              </a:rPr>
              <a:t>University </a:t>
            </a:r>
            <a:r>
              <a:rPr lang="en-US" dirty="0">
                <a:solidFill>
                  <a:schemeClr val="tx1"/>
                </a:solidFill>
              </a:rPr>
              <a:t>of Illinois at </a:t>
            </a:r>
            <a:r>
              <a:rPr lang="en-US" dirty="0" smtClean="0">
                <a:solidFill>
                  <a:schemeClr val="tx1"/>
                </a:solidFill>
              </a:rPr>
              <a:t>Chicago</a:t>
            </a:r>
          </a:p>
          <a:p>
            <a:pPr algn="l"/>
            <a:r>
              <a:rPr lang="en-US" baseline="30000" dirty="0" smtClean="0">
                <a:solidFill>
                  <a:schemeClr val="tx1"/>
                </a:solidFill>
              </a:rPr>
              <a:t>2 </a:t>
            </a:r>
            <a:r>
              <a:rPr lang="en-US" dirty="0" smtClean="0">
                <a:solidFill>
                  <a:schemeClr val="tx1"/>
                </a:solidFill>
              </a:rPr>
              <a:t>University of Connecticut School of Medicine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Find Your Inner Modeler III, June 14, 2019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903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3608725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6000" b="1" dirty="0" smtClean="0">
                <a:solidFill>
                  <a:srgbClr val="FF0000"/>
                </a:solidFill>
              </a:rPr>
              <a:t>NIH, NSF: </a:t>
            </a:r>
            <a:br>
              <a:rPr lang="en-US" sz="6000" b="1" dirty="0" smtClean="0">
                <a:solidFill>
                  <a:srgbClr val="FF0000"/>
                </a:solidFill>
              </a:rPr>
            </a:br>
            <a:r>
              <a:rPr lang="en-US" sz="6000" b="1" dirty="0" smtClean="0">
                <a:solidFill>
                  <a:srgbClr val="FF0000"/>
                </a:solidFill>
              </a:rPr>
              <a:t>COLLABORATE!!!!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309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How researchers find each other?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4004" y="1582792"/>
            <a:ext cx="5544405" cy="4969232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Recent talks</a:t>
            </a:r>
          </a:p>
          <a:p>
            <a:r>
              <a:rPr lang="en-US" sz="3600" dirty="0" smtClean="0"/>
              <a:t>Recent posters</a:t>
            </a:r>
          </a:p>
          <a:p>
            <a:r>
              <a:rPr lang="en-US" sz="3600" dirty="0" smtClean="0"/>
              <a:t>Lab website</a:t>
            </a:r>
          </a:p>
          <a:p>
            <a:r>
              <a:rPr lang="en-US" sz="3600" dirty="0" smtClean="0"/>
              <a:t>PubMed</a:t>
            </a:r>
          </a:p>
          <a:p>
            <a:r>
              <a:rPr lang="en-US" sz="3600" dirty="0" err="1" smtClean="0"/>
              <a:t>BioRxiv</a:t>
            </a:r>
            <a:endParaRPr lang="en-US" sz="3600" dirty="0" smtClean="0"/>
          </a:p>
          <a:p>
            <a:r>
              <a:rPr lang="en-US" sz="3600" dirty="0" smtClean="0"/>
              <a:t>ORCID</a:t>
            </a:r>
          </a:p>
          <a:p>
            <a:r>
              <a:rPr lang="en-US" sz="3600" dirty="0" smtClean="0"/>
              <a:t>Research Gate</a:t>
            </a:r>
          </a:p>
          <a:p>
            <a:r>
              <a:rPr lang="mr-IN" sz="3600" dirty="0" smtClean="0"/>
              <a:t>…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people-find-each-other-in-a-maze-GoodSalt-rbjas0245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136" y="1859348"/>
            <a:ext cx="4701878" cy="299352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203136" y="4104217"/>
            <a:ext cx="4701878" cy="1398747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72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54004" y="1582793"/>
            <a:ext cx="8432795" cy="12147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                                       What to do if researchers </a:t>
            </a:r>
          </a:p>
          <a:p>
            <a:pPr algn="ctr"/>
            <a:r>
              <a:rPr lang="en-US" sz="2800" dirty="0" smtClean="0"/>
              <a:t>                                          attend different meetings?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254004" y="2797494"/>
            <a:ext cx="8432795" cy="368091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/>
              <a:t>                                               Often outdated and               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                           does not represent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                           current interests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How researchers find each other?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4004" y="1582792"/>
            <a:ext cx="5544405" cy="4895614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Recent talks</a:t>
            </a:r>
          </a:p>
          <a:p>
            <a:r>
              <a:rPr lang="en-US" sz="3600" dirty="0" smtClean="0"/>
              <a:t>Recent posters</a:t>
            </a:r>
          </a:p>
          <a:p>
            <a:r>
              <a:rPr lang="en-US" sz="3600" dirty="0" smtClean="0"/>
              <a:t>Lab website</a:t>
            </a:r>
          </a:p>
          <a:p>
            <a:r>
              <a:rPr lang="en-US" sz="3600" dirty="0" smtClean="0"/>
              <a:t>PubMed           </a:t>
            </a:r>
          </a:p>
          <a:p>
            <a:r>
              <a:rPr lang="en-US" sz="3600" dirty="0" err="1" smtClean="0"/>
              <a:t>BioRxiv</a:t>
            </a:r>
            <a:endParaRPr lang="en-US" sz="3600" dirty="0" smtClean="0"/>
          </a:p>
          <a:p>
            <a:r>
              <a:rPr lang="en-US" sz="3600" dirty="0" smtClean="0"/>
              <a:t>ORCID</a:t>
            </a:r>
          </a:p>
          <a:p>
            <a:r>
              <a:rPr lang="en-US" sz="3600" dirty="0" smtClean="0"/>
              <a:t>Research Gate</a:t>
            </a:r>
          </a:p>
          <a:p>
            <a:r>
              <a:rPr lang="mr-IN" sz="3600" dirty="0" smtClean="0"/>
              <a:t>…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365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Solution</a:t>
            </a:r>
            <a:r>
              <a:rPr lang="en-US" sz="4800" b="1" smtClean="0">
                <a:solidFill>
                  <a:srgbClr val="FF0000"/>
                </a:solidFill>
              </a:rPr>
              <a:t>: “science dating”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0656"/>
          </a:xfrm>
        </p:spPr>
        <p:txBody>
          <a:bodyPr>
            <a:normAutofit/>
          </a:bodyPr>
          <a:lstStyle/>
          <a:p>
            <a:r>
              <a:rPr lang="en-US" dirty="0" smtClean="0"/>
              <a:t>Only interested scientists meet</a:t>
            </a:r>
          </a:p>
          <a:p>
            <a:r>
              <a:rPr lang="en-US" dirty="0" smtClean="0"/>
              <a:t>Only projects of interest are displayed</a:t>
            </a:r>
          </a:p>
          <a:p>
            <a:r>
              <a:rPr lang="en-US" dirty="0" smtClean="0"/>
              <a:t>The goal of dating is clearly stated</a:t>
            </a:r>
          </a:p>
          <a:p>
            <a:pPr lvl="1"/>
            <a:r>
              <a:rPr lang="en-US" dirty="0" smtClean="0"/>
              <a:t>Need experimental data</a:t>
            </a:r>
          </a:p>
          <a:p>
            <a:pPr lvl="1"/>
            <a:r>
              <a:rPr lang="en-US" dirty="0" smtClean="0"/>
              <a:t>Need data analysis</a:t>
            </a:r>
          </a:p>
          <a:p>
            <a:pPr lvl="1"/>
            <a:r>
              <a:rPr lang="en-US" dirty="0" smtClean="0"/>
              <a:t>Need modeling analysis</a:t>
            </a:r>
          </a:p>
          <a:p>
            <a:pPr lvl="1"/>
            <a:r>
              <a:rPr lang="en-US" dirty="0" smtClean="0"/>
              <a:t>Need </a:t>
            </a:r>
            <a:r>
              <a:rPr lang="en-US" dirty="0" smtClean="0"/>
              <a:t>grant</a:t>
            </a:r>
          </a:p>
          <a:p>
            <a:pPr lvl="1"/>
            <a:r>
              <a:rPr lang="en-US" dirty="0" smtClean="0"/>
              <a:t>Need certain advise on expertise</a:t>
            </a:r>
          </a:p>
          <a:p>
            <a:pPr lvl="1"/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255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644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Requirements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1083"/>
            <a:ext cx="8396880" cy="5716917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 place to display researchers skills</a:t>
            </a:r>
          </a:p>
          <a:p>
            <a:r>
              <a:rPr lang="en-US" dirty="0"/>
              <a:t>A</a:t>
            </a:r>
            <a:r>
              <a:rPr lang="en-US" dirty="0" smtClean="0"/>
              <a:t> place to display projects with goals</a:t>
            </a:r>
          </a:p>
          <a:p>
            <a:r>
              <a:rPr lang="en-US" dirty="0"/>
              <a:t>A</a:t>
            </a:r>
            <a:r>
              <a:rPr lang="en-US" dirty="0" smtClean="0"/>
              <a:t> place to assemble papers and documents related to this project/goal</a:t>
            </a:r>
          </a:p>
          <a:p>
            <a:r>
              <a:rPr lang="en-US" dirty="0" smtClean="0"/>
              <a:t>An expiration date for each project, so they do not hang forever</a:t>
            </a:r>
          </a:p>
          <a:p>
            <a:r>
              <a:rPr lang="en-US" dirty="0" smtClean="0"/>
              <a:t>A way to track progress of project of interest (subscription).</a:t>
            </a:r>
          </a:p>
          <a:p>
            <a:r>
              <a:rPr lang="en-US" dirty="0" smtClean="0"/>
              <a:t>A way to request access to more data (project membership).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22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152" y="274637"/>
            <a:ext cx="5999283" cy="2062741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Project management system</a:t>
            </a:r>
            <a:r>
              <a:rPr lang="en-US" sz="4800" b="1" dirty="0">
                <a:solidFill>
                  <a:srgbClr val="FF0000"/>
                </a:solidFill>
              </a:rPr>
              <a:t>s</a:t>
            </a:r>
          </a:p>
        </p:txBody>
      </p:sp>
      <p:pic>
        <p:nvPicPr>
          <p:cNvPr id="6" name="Picture 5" descr="Screen Shot 2019-06-13 at 10.20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020" y="0"/>
            <a:ext cx="1793980" cy="6858000"/>
          </a:xfrm>
          <a:prstGeom prst="rect">
            <a:avLst/>
          </a:prstGeom>
        </p:spPr>
      </p:pic>
      <p:pic>
        <p:nvPicPr>
          <p:cNvPr id="3" name="Picture 2" descr="Screen Shot 2019-06-13 at 10.22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52" y="4080139"/>
            <a:ext cx="2466626" cy="2275661"/>
          </a:xfrm>
          <a:prstGeom prst="rect">
            <a:avLst/>
          </a:prstGeom>
        </p:spPr>
      </p:pic>
      <p:pic>
        <p:nvPicPr>
          <p:cNvPr id="4" name="Picture 3" descr="Screen Shot 2019-06-13 at 10.19.1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52" y="2337378"/>
            <a:ext cx="6847646" cy="1428461"/>
          </a:xfrm>
          <a:prstGeom prst="rect">
            <a:avLst/>
          </a:prstGeom>
        </p:spPr>
      </p:pic>
      <p:pic>
        <p:nvPicPr>
          <p:cNvPr id="5" name="Picture 4" descr="Screen Shot 2019-06-14 at 9.10.38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504" y="4080139"/>
            <a:ext cx="2510931" cy="263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065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644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Team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1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243" y="1141083"/>
            <a:ext cx="2343150" cy="2343150"/>
          </a:xfrm>
          <a:prstGeom prst="rect">
            <a:avLst/>
          </a:prstGeom>
        </p:spPr>
      </p:pic>
      <p:pic>
        <p:nvPicPr>
          <p:cNvPr id="6" name="Picture 5" descr="db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111" y="1141083"/>
            <a:ext cx="2343150" cy="23431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88902" y="3619832"/>
            <a:ext cx="2289960" cy="1200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CODING: </a:t>
            </a:r>
          </a:p>
          <a:p>
            <a:r>
              <a:rPr lang="en-US" sz="2400" dirty="0" smtClean="0"/>
              <a:t>Daniel Fryer, </a:t>
            </a:r>
          </a:p>
          <a:p>
            <a:r>
              <a:rPr lang="en-US" sz="2400" dirty="0" smtClean="0"/>
              <a:t>CS major, UConn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922323" y="3641662"/>
            <a:ext cx="3819676" cy="1200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DESIGN: </a:t>
            </a:r>
          </a:p>
          <a:p>
            <a:r>
              <a:rPr lang="en-US" sz="2400" dirty="0" err="1" smtClean="0"/>
              <a:t>Dani</a:t>
            </a:r>
            <a:r>
              <a:rPr lang="en-US" sz="2400" dirty="0" smtClean="0"/>
              <a:t> </a:t>
            </a:r>
            <a:r>
              <a:rPr lang="en-US" sz="2400" dirty="0" err="1" smtClean="0"/>
              <a:t>Bergey</a:t>
            </a:r>
            <a:r>
              <a:rPr lang="en-US" sz="2400" dirty="0" smtClean="0"/>
              <a:t>, </a:t>
            </a:r>
          </a:p>
          <a:p>
            <a:r>
              <a:rPr lang="en-US" sz="2400" dirty="0" err="1" smtClean="0"/>
              <a:t>BioMedical</a:t>
            </a:r>
            <a:r>
              <a:rPr lang="en-US" sz="2400" dirty="0" smtClean="0"/>
              <a:t> Visualization, UIC</a:t>
            </a:r>
            <a:endParaRPr lang="en-US" sz="2400" dirty="0"/>
          </a:p>
        </p:txBody>
      </p:sp>
      <p:pic>
        <p:nvPicPr>
          <p:cNvPr id="3" name="Picture 2" descr="220px-NSF_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111" y="5099660"/>
            <a:ext cx="1750384" cy="17583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678862" y="5765759"/>
            <a:ext cx="2479565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Pilot funding: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76151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228</Words>
  <Application>Microsoft Macintosh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http://CompModelMatch.org</vt:lpstr>
      <vt:lpstr>NIH, NSF:  COLLABORATE!!!!</vt:lpstr>
      <vt:lpstr>How researchers find each other?</vt:lpstr>
      <vt:lpstr>How researchers find each other?</vt:lpstr>
      <vt:lpstr>Solution: “science dating”</vt:lpstr>
      <vt:lpstr>Requirements</vt:lpstr>
      <vt:lpstr>Project management systems</vt:lpstr>
      <vt:lpstr>Team</vt:lpstr>
    </vt:vector>
  </TitlesOfParts>
  <Company>UCHC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Blinov</dc:creator>
  <cp:lastModifiedBy>Michael Blinov</cp:lastModifiedBy>
  <cp:revision>27</cp:revision>
  <dcterms:created xsi:type="dcterms:W3CDTF">2019-06-13T23:52:50Z</dcterms:created>
  <dcterms:modified xsi:type="dcterms:W3CDTF">2019-06-19T16:50:55Z</dcterms:modified>
</cp:coreProperties>
</file>